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3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3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1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1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3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3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2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1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7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5D82-3036-4FB1-AC15-09EA8C49238B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2D90-49E9-44D1-9A85-F9BE6B8BA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353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30" y="527728"/>
            <a:ext cx="5916136" cy="3251593"/>
          </a:xfrm>
        </p:spPr>
        <p:txBody>
          <a:bodyPr anchor="t" anchorCtr="0"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n-lt"/>
              </a:rPr>
              <a:t>Farnham Biodiversity Group</a:t>
            </a:r>
            <a:endParaRPr lang="en-GB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0930" y="5688143"/>
            <a:ext cx="5829300" cy="1218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Visitors to Cistus x </a:t>
            </a:r>
            <a:r>
              <a:rPr lang="en-GB" sz="36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hybridus</a:t>
            </a:r>
            <a:r>
              <a:rPr lang="en-GB" sz="36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the </a:t>
            </a:r>
            <a:r>
              <a:rPr lang="en-GB" sz="36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hybrid rock rose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2" y="4738133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 Biological Records Note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82" y="1486540"/>
            <a:ext cx="5358031" cy="31880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0" y="7210674"/>
            <a:ext cx="1524199" cy="14873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642875" y="9001675"/>
            <a:ext cx="3485407" cy="493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Dr. Martin Angel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2023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21</Words>
  <Application>Microsoft Office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Hebrew</vt:lpstr>
      <vt:lpstr>Arial</vt:lpstr>
      <vt:lpstr>Calibri</vt:lpstr>
      <vt:lpstr>Calibri Light</vt:lpstr>
      <vt:lpstr>Office Theme</vt:lpstr>
      <vt:lpstr>Farnham Biodiversity Group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Farnham Biodiversity Action Group</dc:title>
  <dc:creator>Steve Langham</dc:creator>
  <cp:lastModifiedBy>Steve Langham</cp:lastModifiedBy>
  <cp:revision>4</cp:revision>
  <dcterms:created xsi:type="dcterms:W3CDTF">2023-10-14T12:00:32Z</dcterms:created>
  <dcterms:modified xsi:type="dcterms:W3CDTF">2023-10-14T14:20:19Z</dcterms:modified>
</cp:coreProperties>
</file>